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9" r:id="rId3"/>
    <p:sldId id="260" r:id="rId4"/>
    <p:sldId id="258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Zebras in the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727" y="2666999"/>
            <a:ext cx="5963683" cy="3124201"/>
          </a:xfrm>
        </p:spPr>
        <p:txBody>
          <a:bodyPr>
            <a:normAutofit/>
          </a:bodyPr>
          <a:lstStyle/>
          <a:p>
            <a:r>
              <a:rPr lang="en-US" sz="2400" dirty="0"/>
              <a:t>I can create a drawing of a zebra using neutral colors.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666998"/>
            <a:ext cx="3455754" cy="31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Colors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1413" y="2666999"/>
            <a:ext cx="5116774" cy="3124201"/>
          </a:xfrm>
        </p:spPr>
        <p:txBody>
          <a:bodyPr>
            <a:normAutofit/>
          </a:bodyPr>
          <a:lstStyle/>
          <a:p>
            <a:r>
              <a:rPr lang="en-US" sz="3200" dirty="0"/>
              <a:t>Colors that aren’t on the color wheel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44" y="948190"/>
            <a:ext cx="5511392" cy="45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" y="444616"/>
            <a:ext cx="8888239" cy="5930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36947" y="1639962"/>
            <a:ext cx="2348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zebra has three neutral colors!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And Brown</a:t>
            </a:r>
          </a:p>
        </p:txBody>
      </p:sp>
    </p:spTree>
    <p:extLst>
      <p:ext uri="{BB962C8B-B14F-4D97-AF65-F5344CB8AC3E}">
        <p14:creationId xmlns:p14="http://schemas.microsoft.com/office/powerpoint/2010/main" val="287740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7" y="188053"/>
            <a:ext cx="5556657" cy="3704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97" y="2588899"/>
            <a:ext cx="6090599" cy="4063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6851" y="963054"/>
            <a:ext cx="522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are other animals with neutral colors too!</a:t>
            </a:r>
          </a:p>
        </p:txBody>
      </p:sp>
    </p:spTree>
    <p:extLst>
      <p:ext uri="{BB962C8B-B14F-4D97-AF65-F5344CB8AC3E}">
        <p14:creationId xmlns:p14="http://schemas.microsoft.com/office/powerpoint/2010/main" val="314918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0" y="297193"/>
            <a:ext cx="4582793" cy="6110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904" y="1800040"/>
            <a:ext cx="6663116" cy="46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Let’s get Started!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781" y="2666999"/>
            <a:ext cx="6307630" cy="3124201"/>
          </a:xfrm>
        </p:spPr>
        <p:txBody>
          <a:bodyPr>
            <a:normAutofit/>
          </a:bodyPr>
          <a:lstStyle/>
          <a:p>
            <a:r>
              <a:rPr lang="en-US" sz="2800" dirty="0"/>
              <a:t>I can create a drawing of a zebra using neutral colors.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666999"/>
            <a:ext cx="3455754" cy="3118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48" y="256073"/>
            <a:ext cx="5226254" cy="34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1110</TotalTime>
  <Words>61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Zebras in the Night</vt:lpstr>
      <vt:lpstr>Neutral Colors</vt:lpstr>
      <vt:lpstr>PowerPoint Presentation</vt:lpstr>
      <vt:lpstr>PowerPoint Presentation</vt:lpstr>
      <vt:lpstr>PowerPoint Presentation</vt:lpstr>
      <vt:lpstr>Let’s get Started!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Inverted Animals</dc:title>
  <dc:creator>JH Klaus</dc:creator>
  <cp:lastModifiedBy>JH Klaus</cp:lastModifiedBy>
  <cp:revision>10</cp:revision>
  <dcterms:created xsi:type="dcterms:W3CDTF">2019-11-12T01:24:26Z</dcterms:created>
  <dcterms:modified xsi:type="dcterms:W3CDTF">2019-11-12T19:55:11Z</dcterms:modified>
</cp:coreProperties>
</file>