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1e_OdUzBeY" TargetMode="External"/><Relationship Id="rId7" Type="http://schemas.openxmlformats.org/officeDocument/2006/relationships/hyperlink" Target="https://www.youtube.com/watch?v=ff9NtBqfSN8" TargetMode="External"/><Relationship Id="rId2" Type="http://schemas.openxmlformats.org/officeDocument/2006/relationships/hyperlink" Target="https://www.youtube.com/watch?v=3h7p0NckTK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jpH6an-JIQ" TargetMode="External"/><Relationship Id="rId5" Type="http://schemas.openxmlformats.org/officeDocument/2006/relationships/hyperlink" Target="https://www.youtube.com/watch?v=MPNlg-cgLgE&amp;t=1s" TargetMode="External"/><Relationship Id="rId4" Type="http://schemas.openxmlformats.org/officeDocument/2006/relationships/hyperlink" Target="https://www.youtube.com/watch?v=eaRQtwKo3h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59HUjSTZ7I" TargetMode="External"/><Relationship Id="rId2" Type="http://schemas.openxmlformats.org/officeDocument/2006/relationships/hyperlink" Target="https://www.youtube.com/watch?v=gpKDP96_0_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e8GmCsTaHo" TargetMode="External"/><Relationship Id="rId5" Type="http://schemas.openxmlformats.org/officeDocument/2006/relationships/hyperlink" Target="https://www.youtube.com/watch?v=LECCHox87xg" TargetMode="External"/><Relationship Id="rId4" Type="http://schemas.openxmlformats.org/officeDocument/2006/relationships/hyperlink" Target="https://www.youtube.com/watch?v=i8f7V3ZSgm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RLNcA61S7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Stop Motion Animation</a:t>
            </a:r>
            <a:br>
              <a:rPr lang="en-US" dirty="0"/>
            </a:br>
            <a:r>
              <a:rPr lang="en-US" dirty="0"/>
              <a:t>Stop Frame Animation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P.S. There will be a quiz!</a:t>
            </a:r>
          </a:p>
        </p:txBody>
      </p:sp>
    </p:spTree>
    <p:extLst>
      <p:ext uri="{BB962C8B-B14F-4D97-AF65-F5344CB8AC3E}">
        <p14:creationId xmlns:p14="http://schemas.microsoft.com/office/powerpoint/2010/main" val="124694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it? (Some </a:t>
            </a:r>
            <a:r>
              <a:rPr lang="en-US" sz="4400" i="1" dirty="0"/>
              <a:t>key</a:t>
            </a:r>
            <a:r>
              <a:rPr lang="en-US" sz="4400" dirty="0"/>
              <a:t>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0686"/>
            <a:ext cx="8596668" cy="489917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Several images are taken in succession and organized one after the other.</a:t>
            </a:r>
          </a:p>
          <a:p>
            <a:r>
              <a:rPr lang="en-US" sz="2800" dirty="0"/>
              <a:t>Stop Motion/Stop Frame refers to the use of physical objects being used, but many of the old Disney films use the same process of several images shown in succession (frame-by-frame or </a:t>
            </a:r>
            <a:r>
              <a:rPr lang="en-US" sz="2800" dirty="0" err="1"/>
              <a:t>cel</a:t>
            </a:r>
            <a:r>
              <a:rPr lang="en-US" sz="2800" dirty="0"/>
              <a:t> animation).</a:t>
            </a:r>
          </a:p>
          <a:p>
            <a:r>
              <a:rPr lang="en-US" sz="2800" dirty="0"/>
              <a:t>Most standard films and animations traditionally run at 24 frames-per-second (FPS). The higher the FPS (12, 24, 30, 60, etc.) the smoother the film/animation will be.</a:t>
            </a:r>
          </a:p>
        </p:txBody>
      </p:sp>
    </p:spTree>
    <p:extLst>
      <p:ext uri="{BB962C8B-B14F-4D97-AF65-F5344CB8AC3E}">
        <p14:creationId xmlns:p14="http://schemas.microsoft.com/office/powerpoint/2010/main" val="279272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3492"/>
          </a:xfrm>
        </p:spPr>
        <p:txBody>
          <a:bodyPr/>
          <a:lstStyle/>
          <a:p>
            <a:r>
              <a:rPr lang="en-US" dirty="0"/>
              <a:t>Here are a few videos you can check out on your own time:</a:t>
            </a:r>
          </a:p>
          <a:p>
            <a:pPr lvl="1"/>
            <a:r>
              <a:rPr lang="en-US" dirty="0"/>
              <a:t>Boxtrolls Behind the Scenes </a:t>
            </a:r>
            <a:r>
              <a:rPr lang="en-US" dirty="0" err="1"/>
              <a:t>Timelapse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https://www.youtube.com/watch?v=3h7p0NckTKc</a:t>
            </a:r>
            <a:endParaRPr lang="en-US" dirty="0"/>
          </a:p>
          <a:p>
            <a:pPr lvl="1"/>
            <a:r>
              <a:rPr lang="en-US" dirty="0"/>
              <a:t>Kubo and the Two Strings </a:t>
            </a:r>
            <a:r>
              <a:rPr lang="en-US" dirty="0" err="1"/>
              <a:t>Timelapse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https://www.youtube.com/watch?v=f1e_OdUzBeY</a:t>
            </a:r>
            <a:endParaRPr lang="en-US" dirty="0"/>
          </a:p>
          <a:p>
            <a:pPr lvl="1"/>
            <a:r>
              <a:rPr lang="en-US" dirty="0"/>
              <a:t>Stop Motion SUPERFIGHT:            </a:t>
            </a:r>
            <a:r>
              <a:rPr lang="en-US" dirty="0">
                <a:hlinkClick r:id="rId4"/>
              </a:rPr>
              <a:t>https://www.youtube.com/watch?v=eaRQtwKo3hg</a:t>
            </a:r>
            <a:endParaRPr lang="en-US" dirty="0"/>
          </a:p>
          <a:p>
            <a:pPr lvl="1"/>
            <a:r>
              <a:rPr lang="en-US" dirty="0"/>
              <a:t>Stop Motion Karate:                              </a:t>
            </a:r>
            <a:r>
              <a:rPr lang="en-US" dirty="0">
                <a:hlinkClick r:id="rId5"/>
              </a:rPr>
              <a:t>https://www.youtube.com/watch?v=MPNlg-cgLgE&amp;t=1s</a:t>
            </a:r>
            <a:endParaRPr lang="en-US" dirty="0"/>
          </a:p>
          <a:p>
            <a:pPr lvl="1"/>
            <a:r>
              <a:rPr lang="en-US" dirty="0"/>
              <a:t>Lego – The Force Unleashed:               </a:t>
            </a:r>
            <a:r>
              <a:rPr lang="en-US" dirty="0">
                <a:hlinkClick r:id="rId6"/>
              </a:rPr>
              <a:t>https://www.youtube.com/watch?v=ijpH6an-JIQ</a:t>
            </a:r>
            <a:endParaRPr lang="en-US" dirty="0"/>
          </a:p>
          <a:p>
            <a:pPr lvl="1"/>
            <a:r>
              <a:rPr lang="en-US" dirty="0"/>
              <a:t>Lego PIRATES! (Not of the Caribbean variety):                              </a:t>
            </a:r>
            <a:r>
              <a:rPr lang="en-US" dirty="0">
                <a:hlinkClick r:id="rId7"/>
              </a:rPr>
              <a:t>https://www.youtube.com/watch?v=ff9NtBqfSN8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7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>
            <a:normAutofit/>
          </a:bodyPr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1571"/>
            <a:ext cx="8596668" cy="5452844"/>
          </a:xfrm>
        </p:spPr>
        <p:txBody>
          <a:bodyPr>
            <a:normAutofit/>
          </a:bodyPr>
          <a:lstStyle/>
          <a:p>
            <a:r>
              <a:rPr lang="en-US" sz="2000" dirty="0"/>
              <a:t>Stop Motion film that’s no more than 2 minutes 30 seconds in length and at least 1 minute long.</a:t>
            </a:r>
          </a:p>
          <a:p>
            <a:pPr lvl="1"/>
            <a:r>
              <a:rPr lang="en-US" sz="1800" dirty="0"/>
              <a:t>This means that you will need between 720 and 2,160 photos.</a:t>
            </a:r>
          </a:p>
          <a:p>
            <a:pPr lvl="1"/>
            <a:r>
              <a:rPr lang="en-US" sz="1800" dirty="0"/>
              <a:t>Working at 24 frames-per-second (FPS) with each Photo at 2 seconds.</a:t>
            </a:r>
          </a:p>
          <a:p>
            <a:r>
              <a:rPr lang="en-US" dirty="0"/>
              <a:t>Follow one of three themes:</a:t>
            </a:r>
          </a:p>
          <a:p>
            <a:pPr lvl="1"/>
            <a:r>
              <a:rPr lang="en-US" sz="1800" dirty="0"/>
              <a:t>Journey to somewhere or a place</a:t>
            </a:r>
          </a:p>
          <a:p>
            <a:pPr lvl="2"/>
            <a:r>
              <a:rPr lang="en-US" sz="1600" dirty="0"/>
              <a:t>A simple walk to Mordor.</a:t>
            </a:r>
          </a:p>
          <a:p>
            <a:pPr lvl="2"/>
            <a:r>
              <a:rPr lang="en-US" sz="1600" dirty="0"/>
              <a:t>Quest to the Supermarket.</a:t>
            </a:r>
          </a:p>
          <a:p>
            <a:pPr lvl="1"/>
            <a:r>
              <a:rPr lang="en-US" sz="1800" dirty="0"/>
              <a:t>Sleepwalking, Dreaming, or Dreamworld</a:t>
            </a:r>
          </a:p>
          <a:p>
            <a:pPr lvl="2"/>
            <a:r>
              <a:rPr lang="en-US" sz="1600" dirty="0"/>
              <a:t>I don’t remember this teddy bear talking—or being six feet tall.</a:t>
            </a:r>
          </a:p>
          <a:p>
            <a:pPr lvl="2"/>
            <a:r>
              <a:rPr lang="en-US" sz="1600" dirty="0"/>
              <a:t>Hey look I can fly! Wait, no. Definitely falling sideways.</a:t>
            </a:r>
          </a:p>
          <a:p>
            <a:pPr lvl="1"/>
            <a:r>
              <a:rPr lang="en-US" sz="1800" dirty="0"/>
              <a:t>End of the World</a:t>
            </a:r>
          </a:p>
          <a:p>
            <a:pPr lvl="2"/>
            <a:r>
              <a:rPr lang="en-US" sz="1600" dirty="0"/>
              <a:t>Alpacas have rallied and formed a revolutionary militia.</a:t>
            </a:r>
          </a:p>
          <a:p>
            <a:pPr lvl="2"/>
            <a:r>
              <a:rPr lang="en-US" sz="1600" dirty="0"/>
              <a:t>Potatoes are the only way to combat the zombie virus.</a:t>
            </a:r>
          </a:p>
        </p:txBody>
      </p:sp>
    </p:spTree>
    <p:extLst>
      <p:ext uri="{BB962C8B-B14F-4D97-AF65-F5344CB8AC3E}">
        <p14:creationId xmlns:p14="http://schemas.microsoft.com/office/powerpoint/2010/main" val="328149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Tutorials (Lengthy and in-depth, working on a TL;DR version of the them)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600" dirty="0"/>
              <a:t>Part 1 Importing and Setting Up: </a:t>
            </a:r>
            <a:r>
              <a:rPr lang="en-US" sz="2400" dirty="0">
                <a:hlinkClick r:id="rId2"/>
              </a:rPr>
              <a:t>https://www.youtube.com/watch?v=gpKDP96_0_c</a:t>
            </a:r>
            <a:endParaRPr lang="en-US" sz="2400" dirty="0"/>
          </a:p>
          <a:p>
            <a:pPr lvl="1"/>
            <a:r>
              <a:rPr lang="en-US" sz="2400" dirty="0"/>
              <a:t>Part 2 Creating Longer Image Durations:</a:t>
            </a:r>
            <a:r>
              <a:rPr lang="en-US" sz="2200" dirty="0"/>
              <a:t> </a:t>
            </a:r>
            <a:r>
              <a:rPr lang="en-US" sz="2400" dirty="0">
                <a:hlinkClick r:id="rId3"/>
              </a:rPr>
              <a:t>https://www.youtube.com/watch?v=759HUjSTZ7I</a:t>
            </a:r>
            <a:endParaRPr lang="en-US" sz="2400" dirty="0"/>
          </a:p>
          <a:p>
            <a:pPr lvl="1"/>
            <a:r>
              <a:rPr lang="en-US" sz="2400" dirty="0"/>
              <a:t>Part 3 Overlaying Effects: </a:t>
            </a:r>
            <a:r>
              <a:rPr lang="en-US" sz="2400" dirty="0">
                <a:hlinkClick r:id="rId4"/>
              </a:rPr>
              <a:t>https://www.youtube.com/watch?v=i8f7V3ZSgmo</a:t>
            </a:r>
            <a:endParaRPr lang="en-US" sz="2400" dirty="0"/>
          </a:p>
          <a:p>
            <a:pPr lvl="1"/>
            <a:r>
              <a:rPr lang="en-US" sz="2400" dirty="0"/>
              <a:t>Part 4 Titles and Credits: </a:t>
            </a:r>
            <a:r>
              <a:rPr lang="en-US" sz="2400" dirty="0">
                <a:hlinkClick r:id="rId5"/>
              </a:rPr>
              <a:t>https://www.youtube.com/watch?v=LECCHox87xg</a:t>
            </a:r>
            <a:endParaRPr lang="en-US" sz="2400" dirty="0"/>
          </a:p>
          <a:p>
            <a:pPr lvl="1"/>
            <a:r>
              <a:rPr lang="en-US" sz="2400" dirty="0"/>
              <a:t>Part 5 Music and Exporting: </a:t>
            </a:r>
            <a:r>
              <a:rPr lang="en-US" sz="2400" dirty="0">
                <a:hlinkClick r:id="rId6"/>
              </a:rPr>
              <a:t>https://www.youtube.com/watch?v=Ue8GmCsTaHo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4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to Use a Tri-pod!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wouldn’t want this to happen to you: </a:t>
            </a:r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://www.youtube.com/watch?v=ERLNcA61S78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360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379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Stop Motion Animation Stop Frame Animation</vt:lpstr>
      <vt:lpstr>What is it? (Some key points)</vt:lpstr>
      <vt:lpstr>Examples</vt:lpstr>
      <vt:lpstr>Goals</vt:lpstr>
      <vt:lpstr>Tutorials (Lengthy and in-depth, working on a TL;DR version of the them) </vt:lpstr>
      <vt:lpstr>Remember to Use a Tri-pod!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Motion Animation Stop Frame Animation</dc:title>
  <dc:creator>JH Klaus</dc:creator>
  <cp:lastModifiedBy>JH Klaus</cp:lastModifiedBy>
  <cp:revision>10</cp:revision>
  <dcterms:created xsi:type="dcterms:W3CDTF">2019-04-16T01:51:33Z</dcterms:created>
  <dcterms:modified xsi:type="dcterms:W3CDTF">2019-04-16T03:02:00Z</dcterms:modified>
</cp:coreProperties>
</file>