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p4lj7FBIh0" TargetMode="External"/><Relationship Id="rId2" Type="http://schemas.openxmlformats.org/officeDocument/2006/relationships/hyperlink" Target="https://www.youtube.com/watch?v=J_GGu_ZaHb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-j0mzTSTQK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AEkuVgt6A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xWL1BWi44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NNUcHRiPS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Movie Posters as an Intro to Photoshop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28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to Tools &amp;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Lasso/Selection/Quick Selection/Wand Tools: </a:t>
            </a:r>
            <a:r>
              <a:rPr lang="en-US" sz="2800" dirty="0">
                <a:hlinkClick r:id="rId2"/>
              </a:rPr>
              <a:t>https://www.youtube.com/watch?v=J_GGu_ZaHbQ</a:t>
            </a:r>
            <a:endParaRPr lang="en-US" sz="2800" dirty="0"/>
          </a:p>
          <a:p>
            <a:r>
              <a:rPr lang="en-US" sz="2800" dirty="0"/>
              <a:t>Text Tool: </a:t>
            </a:r>
            <a:r>
              <a:rPr lang="en-US" sz="2800" dirty="0">
                <a:hlinkClick r:id="rId3"/>
              </a:rPr>
              <a:t>https://www.youtube.com/watch?v=ap4lj7FBIh0</a:t>
            </a:r>
            <a:endParaRPr lang="en-US" sz="2800" dirty="0"/>
          </a:p>
          <a:p>
            <a:r>
              <a:rPr lang="en-US" sz="2800" dirty="0"/>
              <a:t>Clipping Mask: </a:t>
            </a:r>
            <a:r>
              <a:rPr lang="en-US" sz="2800" dirty="0">
                <a:hlinkClick r:id="rId4"/>
              </a:rPr>
              <a:t>https://www.youtube.com/watch?v=-j0mzTSTQKs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8636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you’ll be doing—Movie Posters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Choose a movie poster that catches your eye</a:t>
            </a:r>
          </a:p>
          <a:p>
            <a:r>
              <a:rPr lang="en-US" sz="2400" dirty="0"/>
              <a:t>Use it as a guide for your own poster</a:t>
            </a:r>
          </a:p>
          <a:p>
            <a:pPr lvl="1"/>
            <a:r>
              <a:rPr lang="en-US" sz="2000" dirty="0"/>
              <a:t>How so?</a:t>
            </a:r>
          </a:p>
          <a:p>
            <a:pPr lvl="1"/>
            <a:r>
              <a:rPr lang="en-US" sz="2000" dirty="0"/>
              <a:t>Note the prominent features of the poster. What pulls your focus? What is featured?</a:t>
            </a:r>
          </a:p>
          <a:p>
            <a:pPr lvl="1"/>
            <a:r>
              <a:rPr lang="en-US" sz="2000" dirty="0"/>
              <a:t>Create a template using the main focuses you find in the poster.</a:t>
            </a:r>
          </a:p>
          <a:p>
            <a:pPr lvl="1"/>
            <a:r>
              <a:rPr lang="en-US" sz="2000" dirty="0"/>
              <a:t>Apply your 15 beats photos and use them to create a movie poster for your short-film.</a:t>
            </a:r>
          </a:p>
        </p:txBody>
      </p:sp>
    </p:spTree>
    <p:extLst>
      <p:ext uri="{BB962C8B-B14F-4D97-AF65-F5344CB8AC3E}">
        <p14:creationId xmlns:p14="http://schemas.microsoft.com/office/powerpoint/2010/main" val="2817242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72" y="624326"/>
            <a:ext cx="3450073" cy="5113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722" y="624326"/>
            <a:ext cx="3440155" cy="5113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521" y="624326"/>
            <a:ext cx="3440155" cy="511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1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Go! Be Free! Use your Time </a:t>
            </a:r>
            <a:r>
              <a:rPr lang="en-US" i="1" dirty="0"/>
              <a:t>Wisely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Feel free to ask questions.</a:t>
            </a:r>
          </a:p>
          <a:p>
            <a:r>
              <a:rPr lang="en-US" sz="2800" dirty="0"/>
              <a:t>If possible, create a draft of what you’re thinking on paper and give back to Mr. Schreiner. He needs evidence because of tedious reasons in educational courses. Much appreciated.</a:t>
            </a:r>
          </a:p>
        </p:txBody>
      </p:sp>
    </p:spTree>
    <p:extLst>
      <p:ext uri="{BB962C8B-B14F-4D97-AF65-F5344CB8AC3E}">
        <p14:creationId xmlns:p14="http://schemas.microsoft.com/office/powerpoint/2010/main" val="73589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Movie Posters vs. Movie Trailers</a:t>
            </a:r>
          </a:p>
        </p:txBody>
      </p:sp>
    </p:spTree>
    <p:extLst>
      <p:ext uri="{BB962C8B-B14F-4D97-AF65-F5344CB8AC3E}">
        <p14:creationId xmlns:p14="http://schemas.microsoft.com/office/powerpoint/2010/main" val="411299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Trek 2: Into Darkness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https://www.youtube.com/watch?v=QAEkuVgt6Aw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0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7" y="104208"/>
            <a:ext cx="4480152" cy="6640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209" y="104208"/>
            <a:ext cx="4442550" cy="664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14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Ready Player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https://www.youtube.com/watch?v=ixWL1BWi44U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6" y="104208"/>
            <a:ext cx="4480152" cy="6633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879" y="104208"/>
            <a:ext cx="4422657" cy="663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51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Princess Bride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https://www.youtube.com/watch?v=WNNUcHRiPS8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57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r>
              <a:rPr lang="en-US" dirty="0" err="1"/>
              <a:t>PhotoShop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17" y="1837765"/>
            <a:ext cx="3759397" cy="36654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284" y="1837765"/>
            <a:ext cx="6330239" cy="366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1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of the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70078"/>
            <a:ext cx="10394707" cy="3604508"/>
          </a:xfrm>
        </p:spPr>
        <p:txBody>
          <a:bodyPr>
            <a:noAutofit/>
          </a:bodyPr>
          <a:lstStyle/>
          <a:p>
            <a:r>
              <a:rPr lang="en-US" sz="2800" dirty="0"/>
              <a:t>Way too many to go in-depth with right away.</a:t>
            </a:r>
          </a:p>
          <a:p>
            <a:r>
              <a:rPr lang="en-US" sz="2800" dirty="0"/>
              <a:t>Most Important and the MVT(s) of Photoshop—“Undo (</a:t>
            </a:r>
            <a:r>
              <a:rPr lang="en-US" sz="2800" dirty="0" err="1"/>
              <a:t>CTRL+z</a:t>
            </a:r>
            <a:r>
              <a:rPr lang="en-US" sz="2800" dirty="0"/>
              <a:t>) and Step Back (</a:t>
            </a:r>
            <a:r>
              <a:rPr lang="en-US" sz="2800" dirty="0" err="1"/>
              <a:t>Ctrl+Alt+z</a:t>
            </a:r>
            <a:r>
              <a:rPr lang="en-US" sz="2800" dirty="0"/>
              <a:t>)”</a:t>
            </a:r>
          </a:p>
          <a:p>
            <a:r>
              <a:rPr lang="en-US" sz="2800" dirty="0"/>
              <a:t>Lasso/Selection/Magic Wand Tool</a:t>
            </a:r>
          </a:p>
          <a:p>
            <a:r>
              <a:rPr lang="en-US" sz="2800" dirty="0"/>
              <a:t>Text Tool</a:t>
            </a:r>
          </a:p>
          <a:p>
            <a:r>
              <a:rPr lang="en-US" sz="2800" dirty="0"/>
              <a:t>Clipping Masks </a:t>
            </a:r>
          </a:p>
        </p:txBody>
      </p:sp>
    </p:spTree>
    <p:extLst>
      <p:ext uri="{BB962C8B-B14F-4D97-AF65-F5344CB8AC3E}">
        <p14:creationId xmlns:p14="http://schemas.microsoft.com/office/powerpoint/2010/main" val="95881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53</TotalTime>
  <Words>224</Words>
  <Application>Microsoft Office PowerPoint</Application>
  <PresentationFormat>Widescreen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Impact</vt:lpstr>
      <vt:lpstr>Main Event</vt:lpstr>
      <vt:lpstr>Movie Posters as an Intro to Photoshop</vt:lpstr>
      <vt:lpstr>Movie Posters vs. Movie Trailers</vt:lpstr>
      <vt:lpstr>Star Trek 2: Into Darkness</vt:lpstr>
      <vt:lpstr>PowerPoint Presentation</vt:lpstr>
      <vt:lpstr>Ready Player One</vt:lpstr>
      <vt:lpstr>PowerPoint Presentation</vt:lpstr>
      <vt:lpstr>The Princess Bride</vt:lpstr>
      <vt:lpstr>Introduction to PhotoShop</vt:lpstr>
      <vt:lpstr>Tools of the Trade</vt:lpstr>
      <vt:lpstr>References to Tools &amp; Demo</vt:lpstr>
      <vt:lpstr>What you’ll be doing—Movie Posters</vt:lpstr>
      <vt:lpstr>PowerPoint Presentation</vt:lpstr>
      <vt:lpstr>Go! Be Free! Use your Time Wisely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Movie Posters as an Intro to Photoshop</dc:title>
  <dc:creator>JH Klaus</dc:creator>
  <cp:lastModifiedBy>JH Klaus</cp:lastModifiedBy>
  <cp:revision>9</cp:revision>
  <dcterms:created xsi:type="dcterms:W3CDTF">2019-02-17T21:06:12Z</dcterms:created>
  <dcterms:modified xsi:type="dcterms:W3CDTF">2019-02-17T22:04:30Z</dcterms:modified>
</cp:coreProperties>
</file>