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57" r:id="rId9"/>
    <p:sldId id="258" r:id="rId10"/>
    <p:sldId id="25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 Klaus" initials="JK" lastIdx="1" clrIdx="0">
    <p:extLst>
      <p:ext uri="{19B8F6BF-5375-455C-9EA6-DF929625EA0E}">
        <p15:presenceInfo xmlns:p15="http://schemas.microsoft.com/office/powerpoint/2012/main" userId="301ea96aac1fd4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1T11:46:20.910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8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9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5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5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5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A653-FB47-4058-97AA-4FF25AFF28AE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48361-7219-44D6-B941-3FD1C31C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187"/>
            <a:ext cx="9144000" cy="916162"/>
          </a:xfrm>
        </p:spPr>
        <p:txBody>
          <a:bodyPr/>
          <a:lstStyle/>
          <a:p>
            <a:r>
              <a:rPr lang="en-US" dirty="0"/>
              <a:t>A Bug’s Life 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3" y="1258349"/>
            <a:ext cx="2685416" cy="242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62" y="1258349"/>
            <a:ext cx="4066538" cy="5237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1178" y="1359017"/>
            <a:ext cx="3015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 can create a 1-point perspective, worm’s eye view drawing of myself and a bug using pencil, sharpie, and oil pastel.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50" y="3871626"/>
            <a:ext cx="3654943" cy="25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8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1: Establish Your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3" y="1392573"/>
            <a:ext cx="2685416" cy="242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7838" y="1560352"/>
            <a:ext cx="2772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 can set-up my 1-point perspective drawing with a vanishing point and leading lines.</a:t>
            </a:r>
          </a:p>
        </p:txBody>
      </p:sp>
    </p:spTree>
    <p:extLst>
      <p:ext uri="{BB962C8B-B14F-4D97-AF65-F5344CB8AC3E}">
        <p14:creationId xmlns:p14="http://schemas.microsoft.com/office/powerpoint/2010/main" val="100702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2: Establish Your Bug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3" y="1392573"/>
            <a:ext cx="2685416" cy="242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7838" y="1560352"/>
            <a:ext cx="2772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 can continue working on my worm’s eye view perspective and start on adding </a:t>
            </a:r>
            <a:r>
              <a:rPr lang="en-US" sz="2400" b="1"/>
              <a:t>my bug and some color.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976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3: Living a Bug’s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3" y="1392573"/>
            <a:ext cx="2685416" cy="242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7838" y="1560352"/>
            <a:ext cx="2772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 can finish adding color to my perspective drawing and my bug before gluing them together.</a:t>
            </a:r>
          </a:p>
        </p:txBody>
      </p:sp>
    </p:spTree>
    <p:extLst>
      <p:ext uri="{BB962C8B-B14F-4D97-AF65-F5344CB8AC3E}">
        <p14:creationId xmlns:p14="http://schemas.microsoft.com/office/powerpoint/2010/main" val="19377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“Perspective”?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>
                <a:solidFill>
                  <a:srgbClr val="FF0000"/>
                </a:solidFill>
              </a:rPr>
              <a:t>…?...</a:t>
            </a:r>
          </a:p>
        </p:txBody>
      </p:sp>
    </p:spTree>
    <p:extLst>
      <p:ext uri="{BB962C8B-B14F-4D97-AF65-F5344CB8AC3E}">
        <p14:creationId xmlns:p14="http://schemas.microsoft.com/office/powerpoint/2010/main" val="232610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9" y="646260"/>
            <a:ext cx="11917749" cy="56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8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70" y="136320"/>
            <a:ext cx="8797255" cy="65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7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24" y="947476"/>
            <a:ext cx="4077048" cy="5614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39" y="947475"/>
            <a:ext cx="4528413" cy="56605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10393"/>
            <a:ext cx="10515600" cy="868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Worm’s Eye View</a:t>
            </a:r>
          </a:p>
        </p:txBody>
      </p:sp>
    </p:spTree>
    <p:extLst>
      <p:ext uri="{BB962C8B-B14F-4D97-AF65-F5344CB8AC3E}">
        <p14:creationId xmlns:p14="http://schemas.microsoft.com/office/powerpoint/2010/main" val="109034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8" y="822120"/>
            <a:ext cx="7878142" cy="5243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64" y="555018"/>
            <a:ext cx="3851549" cy="57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99" y="361950"/>
            <a:ext cx="5442284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0" y="361950"/>
            <a:ext cx="47625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393"/>
            <a:ext cx="10515600" cy="868567"/>
          </a:xfrm>
        </p:spPr>
        <p:txBody>
          <a:bodyPr/>
          <a:lstStyle/>
          <a:p>
            <a:r>
              <a:rPr lang="en-US" dirty="0"/>
              <a:t>Artist from History: Vincent van Gogh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30" y="1270512"/>
            <a:ext cx="6128801" cy="4937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5064" y="6208272"/>
            <a:ext cx="2634143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Bedroom in Arles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2" y="1270512"/>
            <a:ext cx="37033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3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5" y="1446681"/>
            <a:ext cx="4114800" cy="493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835" y="6384440"/>
            <a:ext cx="2634143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Café Terrace at Night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10393"/>
            <a:ext cx="10515600" cy="868567"/>
          </a:xfrm>
        </p:spPr>
        <p:txBody>
          <a:bodyPr/>
          <a:lstStyle/>
          <a:p>
            <a:r>
              <a:rPr lang="en-US" dirty="0"/>
              <a:t>Artist from History: Vincent van Gogh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12" y="1446681"/>
            <a:ext cx="6718685" cy="3217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812" y="4664279"/>
            <a:ext cx="2634143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Crows in the Wheat Field</a:t>
            </a:r>
          </a:p>
        </p:txBody>
      </p:sp>
    </p:spTree>
    <p:extLst>
      <p:ext uri="{BB962C8B-B14F-4D97-AF65-F5344CB8AC3E}">
        <p14:creationId xmlns:p14="http://schemas.microsoft.com/office/powerpoint/2010/main" val="329089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135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 Bug’s Life View</vt:lpstr>
      <vt:lpstr>What is “Perspective”?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Artist from History: Vincent van Gogh</vt:lpstr>
      <vt:lpstr>Artist from History: Vincent van Gogh</vt:lpstr>
      <vt:lpstr>Day 1: Establish Your Perspective</vt:lpstr>
      <vt:lpstr>Day 2: Establish Your Bug</vt:lpstr>
      <vt:lpstr>Day 3: Living a Bug’s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Bug’s Life View</dc:title>
  <dc:creator>JH Klaus</dc:creator>
  <cp:lastModifiedBy>JH Klaus</cp:lastModifiedBy>
  <cp:revision>13</cp:revision>
  <dcterms:created xsi:type="dcterms:W3CDTF">2019-10-30T03:13:04Z</dcterms:created>
  <dcterms:modified xsi:type="dcterms:W3CDTF">2019-12-16T03:48:35Z</dcterms:modified>
</cp:coreProperties>
</file>